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9"/>
  </p:notesMasterIdLst>
  <p:handoutMasterIdLst>
    <p:handoutMasterId r:id="rId20"/>
  </p:handoutMasterIdLst>
  <p:sldIdLst>
    <p:sldId id="278" r:id="rId2"/>
    <p:sldId id="277" r:id="rId3"/>
    <p:sldId id="279" r:id="rId4"/>
    <p:sldId id="280" r:id="rId5"/>
    <p:sldId id="281" r:id="rId6"/>
    <p:sldId id="265" r:id="rId7"/>
    <p:sldId id="282" r:id="rId8"/>
    <p:sldId id="283" r:id="rId9"/>
    <p:sldId id="284" r:id="rId10"/>
    <p:sldId id="276" r:id="rId11"/>
    <p:sldId id="285" r:id="rId12"/>
    <p:sldId id="287" r:id="rId13"/>
    <p:sldId id="286" r:id="rId14"/>
    <p:sldId id="288" r:id="rId15"/>
    <p:sldId id="290" r:id="rId16"/>
    <p:sldId id="289" r:id="rId17"/>
    <p:sldId id="275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C11"/>
    <a:srgbClr val="F1550F"/>
    <a:srgbClr val="EF6611"/>
    <a:srgbClr val="FF9B01"/>
    <a:srgbClr val="FF9900"/>
    <a:srgbClr val="3AB6F4"/>
    <a:srgbClr val="F8F8F8"/>
    <a:srgbClr val="F5F5F5"/>
    <a:srgbClr val="FAFAFA"/>
    <a:srgbClr val="5D8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3" autoAdjust="0"/>
    <p:restoredTop sz="92475" autoAdjust="0"/>
  </p:normalViewPr>
  <p:slideViewPr>
    <p:cSldViewPr>
      <p:cViewPr>
        <p:scale>
          <a:sx n="60" d="100"/>
          <a:sy n="60" d="100"/>
        </p:scale>
        <p:origin x="-442" y="1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40" d="100"/>
          <a:sy n="40" d="100"/>
        </p:scale>
        <p:origin x="-2414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2DE8D-DB52-450A-A9FE-777CFD97BD48}" type="datetimeFigureOut">
              <a:rPr lang="zh-CN" altLang="en-US" smtClean="0"/>
              <a:t>2014/3/8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90233-4658-43BB-9220-E986A3465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920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47947-9A1D-4BDF-A40A-8A0D235DDAC3}" type="datetimeFigureOut">
              <a:rPr lang="zh-CN" altLang="en-US" smtClean="0"/>
              <a:t>2014/3/8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1CF8A-7789-494D-88D8-84828719C6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442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4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4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4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4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4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4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4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4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4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4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4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4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4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4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1CF8A-7789-494D-88D8-84828719C64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4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085152" y="6241504"/>
            <a:ext cx="648072" cy="293117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bg1"/>
                </a:solidFill>
                <a:latin typeface="+mj-lt"/>
              </a:defRPr>
            </a:lvl1pPr>
          </a:lstStyle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337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32340"/>
            <a:ext cx="1728192" cy="77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64" y="6252552"/>
            <a:ext cx="8382876" cy="294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 userDrawn="1"/>
        </p:nvSpPr>
        <p:spPr>
          <a:xfrm>
            <a:off x="2679986" y="6248196"/>
            <a:ext cx="26841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i="1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GD display technology Co.,Ltd</a:t>
            </a:r>
            <a:endParaRPr lang="zh-CN" altLang="en-US" sz="1300" i="1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7734873" y="6248196"/>
            <a:ext cx="5082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 smtClean="0">
                <a:solidFill>
                  <a:prstClr val="white"/>
                </a:solidFill>
              </a:rPr>
              <a:t>Page</a:t>
            </a:r>
            <a:endParaRPr lang="zh-CN" altLang="en-US" sz="1300" dirty="0">
              <a:solidFill>
                <a:prstClr val="white"/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2425492" y="1029236"/>
            <a:ext cx="6336000" cy="0"/>
          </a:xfrm>
          <a:prstGeom prst="line">
            <a:avLst/>
          </a:prstGeom>
          <a:ln w="254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153224" y="1029236"/>
            <a:ext cx="432000" cy="0"/>
          </a:xfrm>
          <a:prstGeom prst="line">
            <a:avLst/>
          </a:prstGeom>
          <a:ln w="254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56308" y="236695"/>
            <a:ext cx="0" cy="432000"/>
          </a:xfrm>
          <a:prstGeom prst="line">
            <a:avLst/>
          </a:prstGeom>
          <a:ln w="254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1056308" y="1569492"/>
            <a:ext cx="0" cy="432000"/>
          </a:xfrm>
          <a:prstGeom prst="line">
            <a:avLst/>
          </a:prstGeom>
          <a:ln w="254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47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slide" Target="slide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slide" Target="slide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slide" Target="slide17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" Target="slide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" Target="slide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" Target="slide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1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27" y="1716048"/>
            <a:ext cx="8044761" cy="438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31559" y="428397"/>
            <a:ext cx="3933513" cy="584775"/>
          </a:xfrm>
          <a:prstGeom prst="rect">
            <a:avLst/>
          </a:prstGeom>
          <a:noFill/>
          <a:effectLst>
            <a:outerShdw blurRad="38100" dist="254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GD LED TV Proto Show</a:t>
            </a:r>
            <a:endParaRPr lang="zh-CN" altLang="en-US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9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  <p:sndAc>
          <p:stSnd>
            <p:snd r:embed="rId2" name="chimes.wav"/>
          </p:stSnd>
        </p:sndAc>
      </p:transition>
    </mc:Choice>
    <mc:Fallback xmlns="">
      <p:transition spd="slow">
        <p:fade/>
        <p:sndAc>
          <p:stSnd>
            <p:snd r:embed="rId4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ingzhi\Desktop\奥视光电图片素材\magic cube 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55" y="2156472"/>
            <a:ext cx="2861709" cy="306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10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49737" y="428397"/>
            <a:ext cx="4034631" cy="584775"/>
          </a:xfrm>
          <a:prstGeom prst="rect">
            <a:avLst/>
          </a:prstGeom>
          <a:noFill/>
          <a:effectLst>
            <a:outerShdw blurRad="38100" dist="254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Module LED</a:t>
            </a:r>
            <a:r>
              <a:rPr lang="en-US" altLang="zh-CN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Televisions</a:t>
            </a:r>
            <a:endParaRPr lang="zh-CN" altLang="en-US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 7">
            <a:hlinkClick r:id="rId4" action="ppaction://hlinksldjump"/>
          </p:cNvPr>
          <p:cNvSpPr/>
          <p:nvPr/>
        </p:nvSpPr>
        <p:spPr>
          <a:xfrm>
            <a:off x="0" y="0"/>
            <a:ext cx="755576" cy="720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724591" y="2204864"/>
            <a:ext cx="4735841" cy="3347852"/>
            <a:chOff x="3724591" y="2204864"/>
            <a:chExt cx="4735841" cy="3347852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591" y="2204864"/>
              <a:ext cx="4735841" cy="3347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139952" y="2669570"/>
              <a:ext cx="23181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solidFill>
                    <a:schemeClr val="bg1">
                      <a:lumMod val="95000"/>
                    </a:schemeClr>
                  </a:solidFill>
                </a:rPr>
                <a:t>Module LED Television</a:t>
              </a:r>
              <a:endParaRPr lang="zh-CN" altLang="en-US" b="1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39952" y="3123921"/>
              <a:ext cx="3530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>
                      <a:lumMod val="95000"/>
                    </a:schemeClr>
                  </a:solidFill>
                </a:rPr>
                <a:t>Size Variation : 15” / 35” / 45” / 52’’</a:t>
              </a:r>
              <a:endParaRPr lang="zh-CN" altLang="en-US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39952" y="3578272"/>
              <a:ext cx="2515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>
                      <a:lumMod val="95000"/>
                    </a:schemeClr>
                  </a:solidFill>
                </a:rPr>
                <a:t>Models :  blah </a:t>
              </a:r>
              <a:r>
                <a:rPr lang="en-US" altLang="zh-CN" i="1" dirty="0" err="1" smtClean="0">
                  <a:solidFill>
                    <a:schemeClr val="bg1">
                      <a:lumMod val="95000"/>
                    </a:schemeClr>
                  </a:solidFill>
                </a:rPr>
                <a:t>blah</a:t>
              </a:r>
              <a:r>
                <a:rPr lang="en-US" altLang="zh-CN" i="1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altLang="zh-CN" i="1" dirty="0" err="1" smtClean="0">
                  <a:solidFill>
                    <a:schemeClr val="bg1">
                      <a:lumMod val="95000"/>
                    </a:schemeClr>
                  </a:solidFill>
                </a:rPr>
                <a:t>blah</a:t>
              </a:r>
              <a:endParaRPr lang="zh-CN" altLang="en-US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39952" y="4032624"/>
              <a:ext cx="2544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>
                      <a:lumMod val="95000"/>
                    </a:schemeClr>
                  </a:solidFill>
                </a:rPr>
                <a:t>Features :  blah </a:t>
              </a:r>
              <a:r>
                <a:rPr lang="en-US" altLang="zh-CN" i="1" dirty="0" err="1" smtClean="0">
                  <a:solidFill>
                    <a:schemeClr val="bg1">
                      <a:lumMod val="95000"/>
                    </a:schemeClr>
                  </a:solidFill>
                </a:rPr>
                <a:t>blah</a:t>
              </a:r>
              <a:r>
                <a:rPr lang="en-US" altLang="zh-CN" i="1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altLang="zh-CN" i="1" dirty="0" err="1" smtClean="0">
                  <a:solidFill>
                    <a:schemeClr val="bg1">
                      <a:lumMod val="95000"/>
                    </a:schemeClr>
                  </a:solidFill>
                </a:rPr>
                <a:t>blah</a:t>
              </a:r>
              <a:endParaRPr lang="zh-CN" altLang="en-US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48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28161"/>
            <a:ext cx="3058224" cy="208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11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9872" y="428397"/>
            <a:ext cx="3874330" cy="584775"/>
          </a:xfrm>
          <a:prstGeom prst="rect">
            <a:avLst/>
          </a:prstGeom>
          <a:noFill/>
          <a:effectLst>
            <a:outerShdw blurRad="38100" dist="254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Module LED Television</a:t>
            </a:r>
            <a:endParaRPr lang="zh-CN" altLang="en-US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 7">
            <a:hlinkClick r:id="rId4" action="ppaction://hlinksldjump"/>
          </p:cNvPr>
          <p:cNvSpPr/>
          <p:nvPr/>
        </p:nvSpPr>
        <p:spPr>
          <a:xfrm>
            <a:off x="0" y="0"/>
            <a:ext cx="755576" cy="720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668344" y="428397"/>
            <a:ext cx="838691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rgbClr val="FF6C11"/>
                </a:solidFill>
              </a:rPr>
              <a:t>32A</a:t>
            </a:r>
            <a:endParaRPr lang="zh-CN" altLang="en-US" sz="3200" i="1" dirty="0">
              <a:solidFill>
                <a:srgbClr val="FF6C1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25920" y="1644040"/>
            <a:ext cx="61926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Screen size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 31.5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’’/42’’</a:t>
            </a: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Super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slim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frame</a:t>
            </a: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DVD combo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658" y="3515461"/>
            <a:ext cx="775190" cy="211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966" y="3540861"/>
            <a:ext cx="3018458" cy="206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50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03" y="3527268"/>
            <a:ext cx="2998374" cy="211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677" y="3516382"/>
            <a:ext cx="771094" cy="2128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86" y="3538921"/>
            <a:ext cx="2910266" cy="210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12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9872" y="428397"/>
            <a:ext cx="3874330" cy="584775"/>
          </a:xfrm>
          <a:prstGeom prst="rect">
            <a:avLst/>
          </a:prstGeom>
          <a:noFill/>
          <a:effectLst>
            <a:outerShdw blurRad="38100" dist="254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Module LED Television</a:t>
            </a:r>
            <a:endParaRPr lang="zh-CN" altLang="en-US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0" y="0"/>
            <a:ext cx="755576" cy="720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05606" y="428397"/>
            <a:ext cx="726834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rgbClr val="FF6C11"/>
                </a:solidFill>
              </a:rPr>
              <a:t>BD</a:t>
            </a:r>
            <a:endParaRPr lang="zh-CN" altLang="en-US" sz="3200" i="1" dirty="0">
              <a:solidFill>
                <a:srgbClr val="FF6C1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25919" y="1644040"/>
            <a:ext cx="68431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Screen size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 29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’’/31.5’’/39’’/40’’/42’’/46’’/47’’/50’’/55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’’</a:t>
            </a:r>
            <a:endParaRPr lang="en-US" altLang="zh-CN" sz="2000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Super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slim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frame</a:t>
            </a: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DVD combo optional</a:t>
            </a:r>
          </a:p>
        </p:txBody>
      </p:sp>
    </p:spTree>
    <p:extLst>
      <p:ext uri="{BB962C8B-B14F-4D97-AF65-F5344CB8AC3E}">
        <p14:creationId xmlns:p14="http://schemas.microsoft.com/office/powerpoint/2010/main" val="377779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Lingzhi\Desktop\奥视光电图片素材\magic cube 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" y="2118931"/>
            <a:ext cx="2849880" cy="305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13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9952" y="428397"/>
            <a:ext cx="3316677" cy="584775"/>
          </a:xfrm>
          <a:prstGeom prst="rect">
            <a:avLst/>
          </a:prstGeom>
          <a:noFill/>
          <a:effectLst>
            <a:outerShdw blurRad="38100" dist="254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Televisions</a:t>
            </a:r>
            <a:endParaRPr lang="zh-CN" altLang="en-US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 7">
            <a:hlinkClick r:id="rId4" action="ppaction://hlinksldjump"/>
          </p:cNvPr>
          <p:cNvSpPr/>
          <p:nvPr/>
        </p:nvSpPr>
        <p:spPr>
          <a:xfrm>
            <a:off x="0" y="0"/>
            <a:ext cx="755576" cy="720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648930" y="2215426"/>
            <a:ext cx="4945137" cy="3168074"/>
            <a:chOff x="3648930" y="2215426"/>
            <a:chExt cx="4945137" cy="3168074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930" y="2215426"/>
              <a:ext cx="4945137" cy="3168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139952" y="2669570"/>
              <a:ext cx="3245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solidFill>
                    <a:schemeClr val="bg1">
                      <a:lumMod val="95000"/>
                    </a:schemeClr>
                  </a:solidFill>
                </a:rPr>
                <a:t>Super Slim Frame LED Television</a:t>
              </a:r>
              <a:endParaRPr lang="zh-CN" altLang="en-US" b="1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39952" y="3123921"/>
              <a:ext cx="3530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>
                      <a:lumMod val="95000"/>
                    </a:schemeClr>
                  </a:solidFill>
                </a:rPr>
                <a:t>Size Variation : 15” / 35” / 45” / 52’’</a:t>
              </a:r>
              <a:endParaRPr lang="zh-CN" altLang="en-US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39952" y="3578272"/>
              <a:ext cx="2515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>
                      <a:lumMod val="95000"/>
                    </a:schemeClr>
                  </a:solidFill>
                </a:rPr>
                <a:t>Models :  blah </a:t>
              </a:r>
              <a:r>
                <a:rPr lang="en-US" altLang="zh-CN" i="1" dirty="0" err="1" smtClean="0">
                  <a:solidFill>
                    <a:schemeClr val="bg1">
                      <a:lumMod val="95000"/>
                    </a:schemeClr>
                  </a:solidFill>
                </a:rPr>
                <a:t>blah</a:t>
              </a:r>
              <a:r>
                <a:rPr lang="en-US" altLang="zh-CN" i="1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altLang="zh-CN" i="1" dirty="0" err="1" smtClean="0">
                  <a:solidFill>
                    <a:schemeClr val="bg1">
                      <a:lumMod val="95000"/>
                    </a:schemeClr>
                  </a:solidFill>
                </a:rPr>
                <a:t>blah</a:t>
              </a:r>
              <a:endParaRPr lang="zh-CN" altLang="en-US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39952" y="4032624"/>
              <a:ext cx="2544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>
                      <a:lumMod val="95000"/>
                    </a:schemeClr>
                  </a:solidFill>
                </a:rPr>
                <a:t>Features :  blah </a:t>
              </a:r>
              <a:r>
                <a:rPr lang="en-US" altLang="zh-CN" i="1" dirty="0" err="1" smtClean="0">
                  <a:solidFill>
                    <a:schemeClr val="bg1">
                      <a:lumMod val="95000"/>
                    </a:schemeClr>
                  </a:solidFill>
                </a:rPr>
                <a:t>blah</a:t>
              </a:r>
              <a:r>
                <a:rPr lang="en-US" altLang="zh-CN" i="1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altLang="zh-CN" i="1" dirty="0" err="1" smtClean="0">
                  <a:solidFill>
                    <a:schemeClr val="bg1">
                      <a:lumMod val="95000"/>
                    </a:schemeClr>
                  </a:solidFill>
                </a:rPr>
                <a:t>blah</a:t>
              </a:r>
              <a:endParaRPr lang="zh-CN" altLang="en-US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67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14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428397"/>
            <a:ext cx="3316677" cy="584775"/>
          </a:xfrm>
          <a:prstGeom prst="rect">
            <a:avLst/>
          </a:prstGeom>
          <a:noFill/>
          <a:effectLst>
            <a:outerShdw blurRad="38100" dist="254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Televisions</a:t>
            </a:r>
            <a:endParaRPr lang="zh-CN" altLang="en-US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 7">
            <a:hlinkClick r:id="rId3" action="ppaction://hlinksldjump"/>
          </p:cNvPr>
          <p:cNvSpPr/>
          <p:nvPr/>
        </p:nvSpPr>
        <p:spPr>
          <a:xfrm>
            <a:off x="0" y="0"/>
            <a:ext cx="755576" cy="720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751633" y="428397"/>
            <a:ext cx="1852815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rgbClr val="FF6C11"/>
                </a:solidFill>
              </a:rPr>
              <a:t>Frameless</a:t>
            </a:r>
            <a:endParaRPr lang="zh-CN" altLang="en-US" sz="3200" i="1" dirty="0">
              <a:solidFill>
                <a:srgbClr val="FF6C1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25919" y="1644040"/>
            <a:ext cx="68431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Screen size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 42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’’/47’’/55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’’</a:t>
            </a:r>
            <a:endParaRPr lang="en-US" altLang="zh-CN" sz="2000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Marvelous frameless design</a:t>
            </a: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Polarized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3D-image function available</a:t>
            </a: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Top quality Art-5 screen branded with Korean LG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40284" y="3440562"/>
            <a:ext cx="7555235" cy="2292694"/>
            <a:chOff x="905197" y="3523640"/>
            <a:chExt cx="7393187" cy="2126046"/>
          </a:xfrm>
        </p:grpSpPr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197" y="3562648"/>
              <a:ext cx="3090739" cy="198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3523640"/>
              <a:ext cx="2862288" cy="2126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4383" y="3547800"/>
              <a:ext cx="785173" cy="1986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103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15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428397"/>
            <a:ext cx="3316677" cy="584775"/>
          </a:xfrm>
          <a:prstGeom prst="rect">
            <a:avLst/>
          </a:prstGeom>
          <a:noFill/>
          <a:effectLst>
            <a:outerShdw blurRad="38100" dist="254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Televisions</a:t>
            </a:r>
            <a:endParaRPr lang="zh-CN" altLang="en-US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 7">
            <a:hlinkClick r:id="rId3" action="ppaction://hlinksldjump"/>
          </p:cNvPr>
          <p:cNvSpPr/>
          <p:nvPr/>
        </p:nvSpPr>
        <p:spPr>
          <a:xfrm>
            <a:off x="0" y="0"/>
            <a:ext cx="755576" cy="720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217784" y="428397"/>
            <a:ext cx="1242648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rgbClr val="FF6C11"/>
                </a:solidFill>
              </a:rPr>
              <a:t>Jail TV</a:t>
            </a:r>
            <a:endParaRPr lang="zh-CN" altLang="en-US" sz="3200" i="1" dirty="0">
              <a:solidFill>
                <a:srgbClr val="FF6C1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25919" y="1644040"/>
            <a:ext cx="68431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Screen size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13.3’’/15.6’’/18.5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’’</a:t>
            </a:r>
            <a:endParaRPr lang="en-US" altLang="zh-CN" sz="2000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Transparent cabinet and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remote control</a:t>
            </a: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Customized features and user interface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96" y="1625821"/>
            <a:ext cx="1527248" cy="158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1101116" y="3482695"/>
            <a:ext cx="6855260" cy="2140885"/>
            <a:chOff x="1040964" y="3482695"/>
            <a:chExt cx="6855260" cy="2140885"/>
          </a:xfrm>
        </p:grpSpPr>
        <p:pic>
          <p:nvPicPr>
            <p:cNvPr id="717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7611" y="3485873"/>
              <a:ext cx="2658613" cy="2137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5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964" y="3495504"/>
              <a:ext cx="2685216" cy="2123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461" y="3482695"/>
              <a:ext cx="953848" cy="2127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146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3852" y="1726208"/>
            <a:ext cx="449796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288" y="3651861"/>
            <a:ext cx="4062288" cy="242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34" y="3634276"/>
            <a:ext cx="4111309" cy="248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16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39499" y="428397"/>
            <a:ext cx="3316677" cy="584775"/>
          </a:xfrm>
          <a:prstGeom prst="rect">
            <a:avLst/>
          </a:prstGeom>
          <a:noFill/>
          <a:effectLst>
            <a:outerShdw blurRad="38100" dist="254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Televisions</a:t>
            </a:r>
            <a:endParaRPr lang="zh-CN" altLang="en-US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 7">
            <a:hlinkClick r:id="rId5" action="ppaction://hlinksldjump"/>
          </p:cNvPr>
          <p:cNvSpPr/>
          <p:nvPr/>
        </p:nvSpPr>
        <p:spPr>
          <a:xfrm>
            <a:off x="0" y="0"/>
            <a:ext cx="755576" cy="720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415774" y="428397"/>
            <a:ext cx="2332690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rgbClr val="FF6C11"/>
                </a:solidFill>
              </a:rPr>
              <a:t>Smart/3D TV</a:t>
            </a:r>
            <a:endParaRPr lang="zh-CN" altLang="en-US" sz="3200" i="1" dirty="0">
              <a:solidFill>
                <a:srgbClr val="FF6C1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57831" y="1644040"/>
            <a:ext cx="68431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Screen size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 42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’’/47’’/55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’’</a:t>
            </a:r>
            <a:endParaRPr lang="en-US" altLang="zh-CN" sz="2000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Marvelous frameless design</a:t>
            </a: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Polarized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3D-image function available</a:t>
            </a: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Top quality Art-5 screen with LG brand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564" y="1321238"/>
            <a:ext cx="3211075" cy="2139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22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17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8" name="矩形 7">
            <a:hlinkClick r:id="rId3" action="ppaction://hlinksldjump"/>
          </p:cNvPr>
          <p:cNvSpPr/>
          <p:nvPr/>
        </p:nvSpPr>
        <p:spPr>
          <a:xfrm>
            <a:off x="0" y="0"/>
            <a:ext cx="755576" cy="720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C:\Users\Lingzhi\Desktop\magic cube 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1" y="1965960"/>
            <a:ext cx="3108940" cy="334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3429000" y="2015853"/>
            <a:ext cx="5133323" cy="3577579"/>
            <a:chOff x="3429000" y="2015853"/>
            <a:chExt cx="5133323" cy="3577579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2015853"/>
              <a:ext cx="5133323" cy="3577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矩形 3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8728" y="3335689"/>
              <a:ext cx="3585638" cy="883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5152293" y="2558048"/>
              <a:ext cx="178997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en-US" altLang="zh-CN" sz="4000" b="1" i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微软雅黑" panose="020B0503020204020204" pitchFamily="34" charset="-122"/>
                </a:rPr>
                <a:t>t</a:t>
              </a:r>
              <a:r>
                <a:rPr lang="en-US" altLang="zh-CN" sz="4000" b="1" i="1" dirty="0" smtClean="0">
                  <a:solidFill>
                    <a:schemeClr val="bg1">
                      <a:lumMod val="95000"/>
                    </a:schemeClr>
                  </a:solidFill>
                  <a:latin typeface="+mj-lt"/>
                  <a:ea typeface="微软雅黑" panose="020B0503020204020204" pitchFamily="34" charset="-122"/>
                </a:rPr>
                <a:t>he </a:t>
              </a:r>
              <a:r>
                <a:rPr lang="en-US" altLang="zh-CN" sz="4000" b="1" i="1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微软雅黑" panose="020B0503020204020204" pitchFamily="34" charset="-122"/>
                </a:rPr>
                <a:t>E</a:t>
              </a:r>
              <a:r>
                <a:rPr lang="en-US" altLang="zh-CN" sz="4000" b="1" i="1" dirty="0" smtClean="0">
                  <a:solidFill>
                    <a:schemeClr val="bg1">
                      <a:lumMod val="95000"/>
                    </a:schemeClr>
                  </a:solidFill>
                  <a:latin typeface="+mj-lt"/>
                  <a:ea typeface="微软雅黑" panose="020B0503020204020204" pitchFamily="34" charset="-122"/>
                </a:rPr>
                <a:t>nd</a:t>
              </a:r>
              <a:endParaRPr lang="zh-CN" altLang="en-US" sz="4000" b="1" i="1" dirty="0">
                <a:solidFill>
                  <a:schemeClr val="bg1">
                    <a:lumMod val="95000"/>
                  </a:schemeClr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707904" y="428397"/>
            <a:ext cx="3500702" cy="584775"/>
          </a:xfrm>
          <a:prstGeom prst="rect">
            <a:avLst/>
          </a:prstGeom>
          <a:noFill/>
          <a:effectLst>
            <a:outerShdw blurRad="38100" dist="254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3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 End of the Show</a:t>
            </a:r>
            <a:endParaRPr lang="zh-CN" altLang="en-US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88648" y="2180496"/>
            <a:ext cx="4898504" cy="3413926"/>
            <a:chOff x="3588648" y="2180496"/>
            <a:chExt cx="4898504" cy="341392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648" y="2180496"/>
              <a:ext cx="4898504" cy="3413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139952" y="2669570"/>
              <a:ext cx="39968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solidFill>
                    <a:schemeClr val="bg1">
                      <a:lumMod val="95000"/>
                    </a:schemeClr>
                  </a:solidFill>
                </a:rPr>
                <a:t>Direct </a:t>
              </a:r>
              <a:r>
                <a:rPr lang="en-US" altLang="zh-CN" b="1" i="1" dirty="0">
                  <a:solidFill>
                    <a:schemeClr val="bg1">
                      <a:lumMod val="95000"/>
                    </a:schemeClr>
                  </a:solidFill>
                </a:rPr>
                <a:t>Light-Emitting Didode Television</a:t>
              </a:r>
              <a:endParaRPr lang="zh-CN" altLang="en-US" b="1" i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zh-CN" altLang="en-US" b="1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39952" y="3123921"/>
              <a:ext cx="3530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>
                      <a:lumMod val="95000"/>
                    </a:schemeClr>
                  </a:solidFill>
                </a:rPr>
                <a:t>Size Variation : 15” / 35” / 45” / 52’’</a:t>
              </a:r>
              <a:endParaRPr lang="zh-CN" altLang="en-US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39952" y="3578272"/>
              <a:ext cx="242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>
                      <a:lumMod val="95000"/>
                    </a:schemeClr>
                  </a:solidFill>
                </a:rPr>
                <a:t>Models :  blah </a:t>
              </a:r>
              <a:r>
                <a:rPr lang="en-US" altLang="zh-CN" i="1" dirty="0" err="1" smtClean="0">
                  <a:solidFill>
                    <a:schemeClr val="bg1">
                      <a:lumMod val="95000"/>
                    </a:schemeClr>
                  </a:solidFill>
                </a:rPr>
                <a:t>blah</a:t>
              </a:r>
              <a:r>
                <a:rPr lang="en-US" altLang="zh-CN" i="1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altLang="zh-CN" i="1" dirty="0" err="1" smtClean="0">
                  <a:solidFill>
                    <a:schemeClr val="bg1">
                      <a:lumMod val="95000"/>
                    </a:schemeClr>
                  </a:solidFill>
                </a:rPr>
                <a:t>blah</a:t>
              </a:r>
              <a:endParaRPr lang="zh-CN" altLang="en-US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39952" y="4032624"/>
              <a:ext cx="2544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>
                      <a:lumMod val="95000"/>
                    </a:schemeClr>
                  </a:solidFill>
                </a:rPr>
                <a:t>Features :  blah </a:t>
              </a:r>
              <a:r>
                <a:rPr lang="en-US" altLang="zh-CN" i="1" dirty="0" err="1" smtClean="0">
                  <a:solidFill>
                    <a:schemeClr val="bg1">
                      <a:lumMod val="95000"/>
                    </a:schemeClr>
                  </a:solidFill>
                </a:rPr>
                <a:t>blah</a:t>
              </a:r>
              <a:r>
                <a:rPr lang="en-US" altLang="zh-CN" i="1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altLang="zh-CN" i="1" dirty="0" err="1" smtClean="0">
                  <a:solidFill>
                    <a:schemeClr val="bg1">
                      <a:lumMod val="95000"/>
                    </a:schemeClr>
                  </a:solidFill>
                </a:rPr>
                <a:t>blah</a:t>
              </a:r>
              <a:endParaRPr lang="zh-CN" altLang="en-US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2050" name="Picture 2" descr="C:\Users\Lingzhi\Desktop\magic cube 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86" y="2132856"/>
            <a:ext cx="2845220" cy="304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2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88478" y="428397"/>
            <a:ext cx="2130711" cy="584775"/>
          </a:xfrm>
          <a:prstGeom prst="rect">
            <a:avLst/>
          </a:prstGeom>
          <a:noFill/>
          <a:effectLst>
            <a:outerShdw blurRad="38100" dist="254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DLED Series</a:t>
            </a:r>
            <a:endParaRPr lang="zh-CN" altLang="en-US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 7">
            <a:hlinkClick r:id="rId5" action="ppaction://hlinksldjump"/>
          </p:cNvPr>
          <p:cNvSpPr/>
          <p:nvPr/>
        </p:nvSpPr>
        <p:spPr>
          <a:xfrm>
            <a:off x="0" y="0"/>
            <a:ext cx="755576" cy="720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43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305" y="3472543"/>
            <a:ext cx="865238" cy="21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3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9952" y="428397"/>
            <a:ext cx="2130711" cy="584775"/>
          </a:xfrm>
          <a:prstGeom prst="rect">
            <a:avLst/>
          </a:prstGeom>
          <a:noFill/>
          <a:effectLst>
            <a:outerShdw blurRad="38100" dist="254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DLED Series</a:t>
            </a:r>
            <a:endParaRPr lang="zh-CN" altLang="en-US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 7">
            <a:hlinkClick r:id="rId4" action="ppaction://hlinksldjump"/>
          </p:cNvPr>
          <p:cNvSpPr/>
          <p:nvPr/>
        </p:nvSpPr>
        <p:spPr>
          <a:xfrm>
            <a:off x="0" y="0"/>
            <a:ext cx="755576" cy="720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84368" y="428397"/>
            <a:ext cx="606256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rgbClr val="FF6C11"/>
                </a:solidFill>
              </a:rPr>
              <a:t>K3</a:t>
            </a:r>
            <a:endParaRPr lang="zh-CN" altLang="en-US" sz="3200" i="1" dirty="0">
              <a:solidFill>
                <a:srgbClr val="FF6C1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28" y="3498626"/>
            <a:ext cx="3024336" cy="213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79" y="3490878"/>
            <a:ext cx="3063542" cy="214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325920" y="1644040"/>
            <a:ext cx="61926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Screen size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 31.5’’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/39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’’</a:t>
            </a:r>
            <a:endParaRPr lang="en-US" altLang="zh-CN" sz="2000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Super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lim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rame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options with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glossy and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brush</a:t>
            </a: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DVD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combo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optional</a:t>
            </a: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Rotatable standee</a:t>
            </a:r>
            <a:endParaRPr lang="zh-CN" altLang="en-US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77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727" y="3593157"/>
            <a:ext cx="3002993" cy="1965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4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9952" y="428397"/>
            <a:ext cx="2130711" cy="584775"/>
          </a:xfrm>
          <a:prstGeom prst="rect">
            <a:avLst/>
          </a:prstGeom>
          <a:noFill/>
          <a:effectLst>
            <a:outerShdw blurRad="38100" dist="254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DLED Series</a:t>
            </a:r>
            <a:endParaRPr lang="zh-CN" altLang="en-US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 7">
            <a:hlinkClick r:id="rId4" action="ppaction://hlinksldjump"/>
          </p:cNvPr>
          <p:cNvSpPr/>
          <p:nvPr/>
        </p:nvSpPr>
        <p:spPr>
          <a:xfrm>
            <a:off x="0" y="0"/>
            <a:ext cx="755576" cy="720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84368" y="428397"/>
            <a:ext cx="606256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rgbClr val="FF6C11"/>
                </a:solidFill>
              </a:rPr>
              <a:t>K8</a:t>
            </a:r>
            <a:endParaRPr lang="zh-CN" altLang="en-US" sz="3200" i="1" dirty="0">
              <a:solidFill>
                <a:srgbClr val="FF6C1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25920" y="1644040"/>
            <a:ext cx="61926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Screen size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32’’/39’’/40’’/42’’/46’’/50’’</a:t>
            </a: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slim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frame, highly glossy only</a:t>
            </a:r>
            <a:endParaRPr lang="en-US" altLang="zh-CN" sz="2000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DVD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combo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optional</a:t>
            </a: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Fixed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standee</a:t>
            </a:r>
            <a:endParaRPr lang="zh-CN" altLang="en-US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79" y="3562759"/>
            <a:ext cx="619464" cy="203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96640"/>
            <a:ext cx="3026288" cy="197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484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5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9952" y="428397"/>
            <a:ext cx="2130711" cy="584775"/>
          </a:xfrm>
          <a:prstGeom prst="rect">
            <a:avLst/>
          </a:prstGeom>
          <a:noFill/>
          <a:effectLst>
            <a:outerShdw blurRad="38100" dist="254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DLED Series</a:t>
            </a:r>
            <a:endParaRPr lang="zh-CN" altLang="en-US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 7">
            <a:hlinkClick r:id="rId3" action="ppaction://hlinksldjump"/>
          </p:cNvPr>
          <p:cNvSpPr/>
          <p:nvPr/>
        </p:nvSpPr>
        <p:spPr>
          <a:xfrm>
            <a:off x="0" y="0"/>
            <a:ext cx="755576" cy="720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84368" y="428397"/>
            <a:ext cx="606256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rgbClr val="FF6C11"/>
                </a:solidFill>
              </a:rPr>
              <a:t>K6</a:t>
            </a:r>
            <a:endParaRPr lang="zh-CN" altLang="en-US" sz="3200" i="1" dirty="0">
              <a:solidFill>
                <a:srgbClr val="FF6C1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25920" y="1644040"/>
            <a:ext cx="61926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Screen size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 27.5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”/32’’/40’’/42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’’</a:t>
            </a:r>
            <a:endParaRPr lang="en-US" altLang="zh-CN" sz="2000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slim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rame</a:t>
            </a: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DVD combo optional</a:t>
            </a: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Glass standee</a:t>
            </a:r>
            <a:endParaRPr lang="zh-CN" altLang="en-US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08" y="3526005"/>
            <a:ext cx="2961812" cy="207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808" y="3511955"/>
            <a:ext cx="2989294" cy="2125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185" y="3470338"/>
            <a:ext cx="770380" cy="2162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678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6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0486" y="428397"/>
            <a:ext cx="1811714" cy="584775"/>
          </a:xfrm>
          <a:prstGeom prst="rect">
            <a:avLst/>
          </a:prstGeom>
          <a:noFill/>
          <a:effectLst>
            <a:outerShdw blurRad="38100" dist="254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SSF Series</a:t>
            </a:r>
            <a:endParaRPr lang="zh-CN" altLang="en-US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 7">
            <a:hlinkClick r:id="rId3" action="ppaction://hlinksldjump"/>
          </p:cNvPr>
          <p:cNvSpPr/>
          <p:nvPr/>
        </p:nvSpPr>
        <p:spPr>
          <a:xfrm>
            <a:off x="0" y="0"/>
            <a:ext cx="755576" cy="720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C:\Users\Lingzhi\Desktop\magic cube 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88" y="2127737"/>
            <a:ext cx="2849996" cy="305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3590019" y="2173332"/>
            <a:ext cx="4987089" cy="3307296"/>
            <a:chOff x="3590019" y="2173332"/>
            <a:chExt cx="4987089" cy="3307296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0019" y="2173332"/>
              <a:ext cx="4987089" cy="3307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139952" y="2669570"/>
              <a:ext cx="2836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solidFill>
                    <a:schemeClr val="bg1">
                      <a:lumMod val="95000"/>
                    </a:schemeClr>
                  </a:solidFill>
                </a:rPr>
                <a:t>Super Slim Frame Television</a:t>
              </a:r>
              <a:endParaRPr lang="zh-CN" altLang="en-US" b="1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39952" y="3123921"/>
              <a:ext cx="3530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>
                      <a:lumMod val="95000"/>
                    </a:schemeClr>
                  </a:solidFill>
                </a:rPr>
                <a:t>Size Variation : 15” / 35” / 45” / 52’’</a:t>
              </a:r>
              <a:endParaRPr lang="zh-CN" altLang="en-US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39952" y="3578272"/>
              <a:ext cx="242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>
                      <a:lumMod val="95000"/>
                    </a:schemeClr>
                  </a:solidFill>
                </a:rPr>
                <a:t>Models :  blah </a:t>
              </a:r>
              <a:r>
                <a:rPr lang="en-US" altLang="zh-CN" i="1" dirty="0" err="1" smtClean="0">
                  <a:solidFill>
                    <a:schemeClr val="bg1">
                      <a:lumMod val="95000"/>
                    </a:schemeClr>
                  </a:solidFill>
                </a:rPr>
                <a:t>blah</a:t>
              </a:r>
              <a:r>
                <a:rPr lang="en-US" altLang="zh-CN" i="1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altLang="zh-CN" i="1" dirty="0" err="1" smtClean="0">
                  <a:solidFill>
                    <a:schemeClr val="bg1">
                      <a:lumMod val="95000"/>
                    </a:schemeClr>
                  </a:solidFill>
                </a:rPr>
                <a:t>blah</a:t>
              </a:r>
              <a:endParaRPr lang="zh-CN" altLang="en-US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39952" y="4032624"/>
              <a:ext cx="2544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>
                      <a:lumMod val="95000"/>
                    </a:schemeClr>
                  </a:solidFill>
                </a:rPr>
                <a:t>Features :  blah </a:t>
              </a:r>
              <a:r>
                <a:rPr lang="en-US" altLang="zh-CN" i="1" dirty="0" err="1" smtClean="0">
                  <a:solidFill>
                    <a:schemeClr val="bg1">
                      <a:lumMod val="95000"/>
                    </a:schemeClr>
                  </a:solidFill>
                </a:rPr>
                <a:t>blah</a:t>
              </a:r>
              <a:r>
                <a:rPr lang="en-US" altLang="zh-CN" i="1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altLang="zh-CN" i="1" dirty="0" err="1" smtClean="0">
                  <a:solidFill>
                    <a:schemeClr val="bg1">
                      <a:lumMod val="95000"/>
                    </a:schemeClr>
                  </a:solidFill>
                </a:rPr>
                <a:t>blah</a:t>
              </a:r>
              <a:endParaRPr lang="zh-CN" altLang="en-US" i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5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7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3982" y="428397"/>
            <a:ext cx="1811714" cy="584775"/>
          </a:xfrm>
          <a:prstGeom prst="rect">
            <a:avLst/>
          </a:prstGeom>
          <a:noFill/>
          <a:effectLst>
            <a:outerShdw blurRad="38100" dist="254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SSF Series</a:t>
            </a:r>
            <a:endParaRPr lang="zh-CN" altLang="en-US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 7">
            <a:hlinkClick r:id="rId3" action="ppaction://hlinksldjump"/>
          </p:cNvPr>
          <p:cNvSpPr/>
          <p:nvPr/>
        </p:nvSpPr>
        <p:spPr>
          <a:xfrm>
            <a:off x="0" y="0"/>
            <a:ext cx="755576" cy="720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84368" y="428397"/>
            <a:ext cx="566181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rgbClr val="FF6C11"/>
                </a:solidFill>
              </a:rPr>
              <a:t>L1</a:t>
            </a:r>
            <a:endParaRPr lang="zh-CN" altLang="en-US" sz="3200" i="1" dirty="0">
              <a:solidFill>
                <a:srgbClr val="FF6C1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25920" y="1644040"/>
            <a:ext cx="61926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Screen size :   15.6’’/18.5’’/19.5’’/21.5’’/23.6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’’</a:t>
            </a:r>
            <a:endParaRPr lang="en-US" altLang="zh-CN" sz="2000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Super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slim frame of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14mm</a:t>
            </a: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Frame options with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metal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brush and high gloss</a:t>
            </a: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DVD combo optional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51560" y="3166264"/>
            <a:ext cx="7616969" cy="2510750"/>
            <a:chOff x="751560" y="3166264"/>
            <a:chExt cx="7616969" cy="25107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560" y="3166264"/>
              <a:ext cx="7616969" cy="251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3995936" y="3238040"/>
              <a:ext cx="1156203" cy="2438973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4" r="42333"/>
          <a:stretch/>
        </p:blipFill>
        <p:spPr bwMode="auto">
          <a:xfrm>
            <a:off x="4051084" y="3418114"/>
            <a:ext cx="983778" cy="226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4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8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0446" y="428397"/>
            <a:ext cx="1811714" cy="584775"/>
          </a:xfrm>
          <a:prstGeom prst="rect">
            <a:avLst/>
          </a:prstGeom>
          <a:noFill/>
          <a:effectLst>
            <a:outerShdw blurRad="38100" dist="254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SSF Series</a:t>
            </a:r>
            <a:endParaRPr lang="zh-CN" altLang="en-US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 7">
            <a:hlinkClick r:id="rId3" action="ppaction://hlinksldjump"/>
          </p:cNvPr>
          <p:cNvSpPr/>
          <p:nvPr/>
        </p:nvSpPr>
        <p:spPr>
          <a:xfrm>
            <a:off x="0" y="0"/>
            <a:ext cx="755576" cy="720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84368" y="428397"/>
            <a:ext cx="566181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rgbClr val="FF6C11"/>
                </a:solidFill>
              </a:rPr>
              <a:t>L9</a:t>
            </a:r>
            <a:endParaRPr lang="zh-CN" altLang="en-US" sz="3200" i="1" dirty="0">
              <a:solidFill>
                <a:srgbClr val="FF6C1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25920" y="1644040"/>
            <a:ext cx="61926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Screen size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 15.6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’’/18.5’’/21.5’’/23.6’’/24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’’</a:t>
            </a:r>
            <a:endParaRPr lang="en-US" altLang="zh-CN" sz="2000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Super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slim frame of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18mm</a:t>
            </a: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DVD combo optional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36" y="3501195"/>
            <a:ext cx="3125890" cy="216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002" y="3519257"/>
            <a:ext cx="944054" cy="2198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040" y="3508132"/>
            <a:ext cx="3093720" cy="214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96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72" y="3509000"/>
            <a:ext cx="3096264" cy="21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5160-18AD-443C-9E38-E7477CB880C1}" type="slidenum">
              <a:rPr lang="zh-CN" altLang="en-US" smtClean="0">
                <a:solidFill>
                  <a:prstClr val="white"/>
                </a:solidFill>
              </a:rPr>
              <a:pPr/>
              <a:t>9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0446" y="428397"/>
            <a:ext cx="1811714" cy="584775"/>
          </a:xfrm>
          <a:prstGeom prst="rect">
            <a:avLst/>
          </a:prstGeom>
          <a:noFill/>
          <a:effectLst>
            <a:outerShdw blurRad="38100" dist="254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SSF Series</a:t>
            </a:r>
            <a:endParaRPr lang="zh-CN" altLang="en-US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 7">
            <a:hlinkClick r:id="rId4" action="ppaction://hlinksldjump"/>
          </p:cNvPr>
          <p:cNvSpPr/>
          <p:nvPr/>
        </p:nvSpPr>
        <p:spPr>
          <a:xfrm>
            <a:off x="0" y="0"/>
            <a:ext cx="755576" cy="720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842554" y="428397"/>
            <a:ext cx="1689886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rgbClr val="FF6C11"/>
                </a:solidFill>
              </a:rPr>
              <a:t>H12/H13</a:t>
            </a:r>
            <a:endParaRPr lang="zh-CN" altLang="en-US" sz="3200" i="1" dirty="0">
              <a:solidFill>
                <a:srgbClr val="FF6C1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25920" y="1644040"/>
            <a:ext cx="61926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Screen size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 13.3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’’/15.6”/18.5”/21.5”/23’’/23.6”/24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’’</a:t>
            </a:r>
            <a:endParaRPr lang="en-US" altLang="zh-CN" sz="2000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Super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slim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frame</a:t>
            </a:r>
          </a:p>
          <a:p>
            <a:pPr marL="342900" indent="-342900">
              <a:lnSpc>
                <a:spcPct val="120000"/>
              </a:lnSpc>
              <a:buSzPct val="85000"/>
              <a:buFont typeface="Wingdings" panose="05000000000000000000" pitchFamily="2" charset="2"/>
              <a:buChar char="Ø"/>
            </a:pP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DVD combo optional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049" y="3516248"/>
            <a:ext cx="3024206" cy="213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521" y="3534514"/>
            <a:ext cx="1072796" cy="2141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782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D tech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4093</TotalTime>
  <Words>449</Words>
  <Application>Microsoft Office PowerPoint</Application>
  <PresentationFormat>全屏显示(4:3)</PresentationFormat>
  <Paragraphs>117</Paragraphs>
  <Slides>17</Slides>
  <Notes>16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GD tech​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Lingzhi</dc:creator>
  <cp:lastModifiedBy>Lingzhi</cp:lastModifiedBy>
  <cp:revision>485</cp:revision>
  <dcterms:created xsi:type="dcterms:W3CDTF">2014-02-28T08:20:13Z</dcterms:created>
  <dcterms:modified xsi:type="dcterms:W3CDTF">2014-03-08T03:35:05Z</dcterms:modified>
</cp:coreProperties>
</file>